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4"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43C"/>
    <a:srgbClr val="101857"/>
    <a:srgbClr val="A3D93F"/>
    <a:srgbClr val="E7E1E0"/>
    <a:srgbClr val="FB2E3D"/>
    <a:srgbClr val="F7FFB6"/>
    <a:srgbClr val="1A1957"/>
    <a:srgbClr val="F58428"/>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79"/>
    <p:restoredTop sz="95964"/>
  </p:normalViewPr>
  <p:slideViewPr>
    <p:cSldViewPr snapToGrid="0" snapToObjects="1" showGuides="1">
      <p:cViewPr varScale="1">
        <p:scale>
          <a:sx n="77" d="100"/>
          <a:sy n="77" d="100"/>
        </p:scale>
        <p:origin x="1336" y="19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solidFill>
                  <a:srgbClr val="101857"/>
                </a:solidFill>
                <a:latin typeface="Heiti SC Medium" pitchFamily="2" charset="-128"/>
                <a:ea typeface="Heiti SC Medium" pitchFamily="2" charset="-128"/>
              </a:rPr>
              <a:t>○○寺たより </a:t>
            </a:r>
            <a:r>
              <a:rPr kumimoji="1" lang="en-US" altLang="ja-JP" dirty="0">
                <a:solidFill>
                  <a:srgbClr val="101857"/>
                </a:solidFill>
                <a:latin typeface="Heiti SC Medium" pitchFamily="2" charset="-128"/>
                <a:ea typeface="Heiti SC Medium" pitchFamily="2" charset="-128"/>
              </a:rPr>
              <a:t>Vol.</a:t>
            </a:r>
            <a:r>
              <a:rPr kumimoji="1" lang="ja-JP" altLang="en-US">
                <a:solidFill>
                  <a:srgbClr val="101857"/>
                </a:solidFill>
                <a:latin typeface="Heiti SC Medium" pitchFamily="2" charset="-128"/>
                <a:ea typeface="Heiti SC Medium" pitchFamily="2" charset="-128"/>
              </a:rPr>
              <a:t>○ 創刊号</a:t>
            </a:r>
            <a:endParaRPr kumimoji="1" lang="ja-JP" altLang="en-US" sz="2800">
              <a:solidFill>
                <a:srgbClr val="101857"/>
              </a:solidFill>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A3D93F"/>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A3D93F"/>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E7E1E0">
              <a:alpha val="17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AD43C">
              <a:alpha val="20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A3D93F">
              <a:alpha val="19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A3D93F">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3" name="図 12" descr="人, 屋外, 男, 水 が含まれている画像&#10;&#10;自動的に生成された説明">
            <a:extLst>
              <a:ext uri="{FF2B5EF4-FFF2-40B4-BE49-F238E27FC236}">
                <a16:creationId xmlns:a16="http://schemas.microsoft.com/office/drawing/2014/main" id="{6A853E55-418A-FE40-B8CA-6233DC43C9C6}"/>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gradFill flip="none" rotWithShape="1">
            <a:gsLst>
              <a:gs pos="0">
                <a:srgbClr val="FAD43C">
                  <a:tint val="66000"/>
                  <a:satMod val="160000"/>
                  <a:alpha val="10000"/>
                </a:srgbClr>
              </a:gs>
              <a:gs pos="50000">
                <a:srgbClr val="FAD43C">
                  <a:tint val="44500"/>
                  <a:satMod val="160000"/>
                </a:srgbClr>
              </a:gs>
              <a:gs pos="100000">
                <a:srgbClr val="FAD43C">
                  <a:tint val="23500"/>
                  <a:satMod val="160000"/>
                </a:srgbClr>
              </a:gs>
            </a:gsLst>
            <a:lin ang="16200000" scaled="1"/>
            <a:tileRect/>
          </a:gra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196862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9"/>
            <a:ext cx="3260732" cy="3503514"/>
          </a:xfrm>
          <a:prstGeom prst="roundRect">
            <a:avLst>
              <a:gd name="adj" fmla="val 6667"/>
            </a:avLst>
          </a:prstGeom>
          <a:solidFill>
            <a:srgbClr val="A3D93F">
              <a:alpha val="6000"/>
            </a:srgbClr>
          </a:solidFill>
          <a:ln w="25400">
            <a:solidFill>
              <a:srgbClr val="E7E1E0"/>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FAD43C">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a:latin typeface="HGMaruGothicMPRO" panose="020F0600000000000000" pitchFamily="34" charset="-128"/>
                <a:ea typeface="HGMaruGothicMPRO" panose="020F0600000000000000" pitchFamily="34" charset="-128"/>
              </a:rPr>
              <a:t>　　　　　　さんだんしゅう</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UD Digi Kyokasho NK-B" panose="02020700000000000000" pitchFamily="18" charset="-128"/>
                <a:ea typeface="UD Digi Kyokasho NK-B" panose="02020700000000000000" pitchFamily="18" charset="-128"/>
              </a:rPr>
              <a:t>報恩講</a:t>
            </a:r>
            <a:r>
              <a:rPr kumimoji="1" lang="ja-JP" altLang="en-US" sz="1700">
                <a:latin typeface="UD Digi Kyokasho NK-B" panose="02020700000000000000" pitchFamily="18" charset="-128"/>
                <a:ea typeface="UD Digi Kyokasho NK-B" panose="02020700000000000000" pitchFamily="18" charset="-128"/>
              </a:rPr>
              <a:t>「讃嘆衆」募集</a:t>
            </a: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101857">
              <a:alpha val="6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452564"/>
            <a:ext cx="1030127"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E7E1E0"/>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101857"/>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101857"/>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101857"/>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101857"/>
              </a:solidFill>
              <a:latin typeface="Hiragino Kaku Gothic StdN W8" panose="020B0800000000000000" pitchFamily="34" charset="-128"/>
              <a:ea typeface="Hiragino Kaku Gothic StdN W8" panose="020B0800000000000000"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40374"/>
            <a:ext cx="624116"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①まず、</a:t>
            </a:r>
            <a:r>
              <a:rPr kumimoji="1" lang="ja-JP" altLang="en-US" sz="140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52901"/>
            <a:ext cx="758421"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465838"/>
            <a:ext cx="487939"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Tree>
    <p:extLst>
      <p:ext uri="{BB962C8B-B14F-4D97-AF65-F5344CB8AC3E}">
        <p14:creationId xmlns:p14="http://schemas.microsoft.com/office/powerpoint/2010/main" val="272627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A3D93F">
              <a:alpha val="14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E7E1E0">
              <a:alpha val="89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FAD43C">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A3D93F">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E7E1E0">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2272</Words>
  <Application>Microsoft Macintosh PowerPoint</Application>
  <PresentationFormat>A4 210 x 297 mm</PresentationFormat>
  <Paragraphs>136</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Heiti SC Medium</vt:lpstr>
      <vt:lpstr>HGMaruGothicMPRO</vt:lpstr>
      <vt:lpstr>Hiragino Kaku Gothic StdN W8</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34</cp:revision>
  <cp:lastPrinted>2020-08-27T04:11:53Z</cp:lastPrinted>
  <dcterms:created xsi:type="dcterms:W3CDTF">2020-08-27T02:38:53Z</dcterms:created>
  <dcterms:modified xsi:type="dcterms:W3CDTF">2020-09-02T00:44:41Z</dcterms:modified>
</cp:coreProperties>
</file>