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60"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428"/>
    <a:srgbClr val="1A1957"/>
    <a:srgbClr val="FB2E3D"/>
    <a:srgbClr val="F7FFB6"/>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3"/>
    <p:restoredTop sz="95964"/>
  </p:normalViewPr>
  <p:slideViewPr>
    <p:cSldViewPr snapToGrid="0" snapToObjects="1" showGuides="1">
      <p:cViewPr varScale="1">
        <p:scale>
          <a:sx n="77" d="100"/>
          <a:sy n="77" d="100"/>
        </p:scale>
        <p:origin x="2872" y="19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latin typeface="Heiti SC Medium" pitchFamily="2" charset="-128"/>
                <a:ea typeface="Heiti SC Medium" pitchFamily="2" charset="-128"/>
              </a:rPr>
              <a:t>○○寺たより </a:t>
            </a:r>
            <a:r>
              <a:rPr kumimoji="1" lang="en-US" altLang="ja-JP" dirty="0">
                <a:latin typeface="Heiti SC Medium" pitchFamily="2" charset="-128"/>
                <a:ea typeface="Heiti SC Medium" pitchFamily="2" charset="-128"/>
              </a:rPr>
              <a:t>Vol.</a:t>
            </a:r>
            <a:r>
              <a:rPr kumimoji="1" lang="ja-JP" altLang="en-US">
                <a:latin typeface="Heiti SC Medium" pitchFamily="2" charset="-128"/>
                <a:ea typeface="Heiti SC Medium" pitchFamily="2" charset="-128"/>
              </a:rPr>
              <a:t>○ 創刊号</a:t>
            </a:r>
            <a:endParaRPr kumimoji="1" lang="ja-JP" altLang="en-US" sz="2800">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latin typeface="UD Digi Kyokasho NK-B" panose="02020700000000000000" pitchFamily="18" charset="-128"/>
                <a:ea typeface="UD Digi Kyokasho NK-B" panose="02020700000000000000" pitchFamily="18" charset="-128"/>
              </a:rPr>
              <a:t>真宗大谷派（東本願寺）　○○山</a:t>
            </a:r>
            <a:endParaRPr kumimoji="1" lang="ja-JP" altLang="en-US" sz="1050">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F7FFB6">
              <a:alpha val="20000"/>
            </a:srgbClr>
          </a:solidFill>
          <a:ln w="25400">
            <a:solidFill>
              <a:srgbClr val="FB2E3D"/>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FB2E3D"/>
                </a:solidFill>
                <a:latin typeface="MS PGothic" panose="020B0600070205080204" pitchFamily="34" charset="-128"/>
                <a:ea typeface="MS PGothic" panose="020B0600070205080204" pitchFamily="34" charset="-128"/>
              </a:rPr>
              <a:t>コラム</a:t>
            </a:r>
            <a:endParaRPr kumimoji="1" lang="en-US" altLang="ja-JP" sz="1200" dirty="0">
              <a:solidFill>
                <a:srgbClr val="FB2E3D"/>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　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58428">
              <a:alpha val="7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chemeClr val="bg1">
              <a:alpha val="5000"/>
            </a:scheme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endParaRPr kumimoji="1" lang="en-US" altLang="ja-JP" sz="9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F7FFB6">
              <a:alpha val="7000"/>
            </a:srgbClr>
          </a:solidFill>
          <a:ln w="25400">
            <a:solidFill>
              <a:srgbClr val="FB2E3D">
                <a:alpha val="51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F58428"/>
                </a:solidFill>
                <a:latin typeface="MS PGothic" panose="020B0600070205080204" pitchFamily="34" charset="-128"/>
                <a:ea typeface="MS PGothic" panose="020B0600070205080204" pitchFamily="34" charset="-128"/>
              </a:rPr>
              <a:t>定期連載</a:t>
            </a:r>
            <a:endParaRPr kumimoji="1" lang="en-US" altLang="ja-JP" sz="1200" dirty="0">
              <a:solidFill>
                <a:srgbClr val="F58428"/>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3" name="図 2" descr="人, 屋外, 男, 水 が含まれている画像&#10;&#10;自動的に生成された説明">
            <a:extLst>
              <a:ext uri="{FF2B5EF4-FFF2-40B4-BE49-F238E27FC236}">
                <a16:creationId xmlns:a16="http://schemas.microsoft.com/office/drawing/2014/main" id="{91136BC8-1F22-784B-B66D-21C635BBF474}"/>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F7FFB6">
              <a:alpha val="10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1A1957">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925748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867</TotalTime>
  <Words>1226</Words>
  <Application>Microsoft Macintosh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Heiti SC Medium</vt:lpstr>
      <vt:lpstr>HGMaruGothicMPRO</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51</cp:revision>
  <cp:lastPrinted>2020-08-27T04:11:53Z</cp:lastPrinted>
  <dcterms:created xsi:type="dcterms:W3CDTF">2020-08-27T02:38:53Z</dcterms:created>
  <dcterms:modified xsi:type="dcterms:W3CDTF">2020-09-02T00:35:14Z</dcterms:modified>
</cp:coreProperties>
</file>