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57"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AD43C"/>
    <a:srgbClr val="101857"/>
    <a:srgbClr val="A3D93F"/>
    <a:srgbClr val="E7E1E0"/>
    <a:srgbClr val="FB2E3D"/>
    <a:srgbClr val="F7FFB6"/>
    <a:srgbClr val="1A1957"/>
    <a:srgbClr val="F58428"/>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79"/>
    <p:restoredTop sz="95964"/>
  </p:normalViewPr>
  <p:slideViewPr>
    <p:cSldViewPr snapToGrid="0" snapToObjects="1" showGuides="1">
      <p:cViewPr varScale="1">
        <p:scale>
          <a:sx n="77" d="100"/>
          <a:sy n="77" d="100"/>
        </p:scale>
        <p:origin x="1336" y="19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2020/9/2</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3437"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429790" y="334819"/>
            <a:ext cx="5428210" cy="830997"/>
          </a:xfrm>
          <a:prstGeom prst="rect">
            <a:avLst/>
          </a:prstGeom>
          <a:noFill/>
          <a:ln>
            <a:solidFill>
              <a:schemeClr val="lt1">
                <a:hueOff val="0"/>
                <a:satOff val="0"/>
                <a:lumOff val="0"/>
              </a:schemeClr>
            </a:solidFill>
          </a:ln>
        </p:spPr>
        <p:txBody>
          <a:bodyPr wrap="square" rtlCol="0">
            <a:spAutoFit/>
          </a:bodyPr>
          <a:lstStyle/>
          <a:p>
            <a:r>
              <a:rPr kumimoji="1" lang="ja-JP" altLang="en-US" sz="4600">
                <a:solidFill>
                  <a:srgbClr val="101857"/>
                </a:solidFill>
                <a:latin typeface="Heiti SC Medium" pitchFamily="2" charset="-128"/>
                <a:ea typeface="Heiti SC Medium" pitchFamily="2" charset="-128"/>
              </a:rPr>
              <a:t>○○寺たより </a:t>
            </a:r>
            <a:r>
              <a:rPr kumimoji="1" lang="en-US" altLang="ja-JP" dirty="0">
                <a:solidFill>
                  <a:srgbClr val="101857"/>
                </a:solidFill>
                <a:latin typeface="Heiti SC Medium" pitchFamily="2" charset="-128"/>
                <a:ea typeface="Heiti SC Medium" pitchFamily="2" charset="-128"/>
              </a:rPr>
              <a:t>Vol.</a:t>
            </a:r>
            <a:r>
              <a:rPr kumimoji="1" lang="ja-JP" altLang="en-US">
                <a:solidFill>
                  <a:srgbClr val="101857"/>
                </a:solidFill>
                <a:latin typeface="Heiti SC Medium" pitchFamily="2" charset="-128"/>
                <a:ea typeface="Heiti SC Medium" pitchFamily="2" charset="-128"/>
              </a:rPr>
              <a:t>○ 創刊号</a:t>
            </a:r>
            <a:endParaRPr kumimoji="1" lang="ja-JP" altLang="en-US" sz="2800">
              <a:solidFill>
                <a:srgbClr val="101857"/>
              </a:solidFill>
              <a:latin typeface="Heiti SC Medium" pitchFamily="2" charset="-128"/>
              <a:ea typeface="Heiti SC Medium" pitchFamily="2"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499527" y="167736"/>
            <a:ext cx="4971011" cy="345607"/>
          </a:xfrm>
          <a:prstGeom prst="rect">
            <a:avLst/>
          </a:prstGeom>
          <a:noFill/>
          <a:ln>
            <a:solidFill>
              <a:schemeClr val="lt1">
                <a:hueOff val="0"/>
                <a:satOff val="0"/>
                <a:lumOff val="0"/>
              </a:schemeClr>
            </a:solidFill>
          </a:ln>
        </p:spPr>
        <p:txBody>
          <a:bodyPr wrap="square" rtlCol="0">
            <a:spAutoFit/>
          </a:bodyPr>
          <a:lstStyle/>
          <a:p>
            <a:r>
              <a:rPr kumimoji="1" lang="ja-JP" altLang="en-US" sz="1800">
                <a:solidFill>
                  <a:srgbClr val="A3D93F"/>
                </a:solidFill>
                <a:latin typeface="UD Digi Kyokasho NK-B" panose="02020700000000000000" pitchFamily="18" charset="-128"/>
                <a:ea typeface="UD Digi Kyokasho NK-B" panose="02020700000000000000" pitchFamily="18" charset="-128"/>
              </a:rPr>
              <a:t>真宗大谷派（東本願寺）　○○山</a:t>
            </a:r>
            <a:endParaRPr kumimoji="1" lang="ja-JP" altLang="en-US" sz="1050">
              <a:solidFill>
                <a:srgbClr val="A3D93F"/>
              </a:solidFill>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E7E1E0">
              <a:alpha val="17000"/>
            </a:srgbClr>
          </a:solidFill>
          <a:ln w="25400">
            <a:solidFill>
              <a:srgbClr val="1018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コラム</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a:latin typeface="HGMaruGothicMPRO" panose="020F0600000000000000" pitchFamily="34" charset="-128"/>
                <a:ea typeface="HGMaruGothicMPRO" panose="020F0600000000000000" pitchFamily="34" charset="-128"/>
              </a:rPr>
              <a:t>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AD43C">
              <a:alpha val="20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rgbClr val="A3D93F">
              <a:alpha val="19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A3D93F">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solidFill>
                  <a:srgbClr val="1A1957"/>
                </a:solidFill>
                <a:latin typeface="MS PGothic" panose="020B0600070205080204" pitchFamily="34" charset="-128"/>
                <a:ea typeface="MS PGothic" panose="020B0600070205080204" pitchFamily="34" charset="-128"/>
              </a:rPr>
              <a:t>定期連載</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13" name="図 12" descr="人, 屋外, 男, 水 が含まれている画像&#10;&#10;自動的に生成された説明">
            <a:extLst>
              <a:ext uri="{FF2B5EF4-FFF2-40B4-BE49-F238E27FC236}">
                <a16:creationId xmlns:a16="http://schemas.microsoft.com/office/drawing/2014/main" id="{6A853E55-418A-FE40-B8CA-6233DC43C9C6}"/>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A3D93F"/>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A3D93F">
              <a:alpha val="14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E7E1E0">
              <a:alpha val="89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a:t>表小路　武田家・山口家／島之上　橋本家・橋本家（新宅）／坂上　　佐藤家・鈴木家・佐々木家・溝口</a:t>
            </a:r>
            <a:r>
              <a:rPr kumimoji="1" lang="ja-JP" altLang="en-US" sz="1050"/>
              <a:t>家</a:t>
            </a:r>
            <a:endParaRPr kumimoji="1" lang="en-US" altLang="ja-JP" sz="1050" dirty="0"/>
          </a:p>
          <a:p>
            <a:pPr marL="14288"/>
            <a:r>
              <a:rPr kumimoji="1" lang="ja-JP" altLang="en-US" sz="110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a:t>田野下　玉城家・織田家／無象池　真戸田家／島之上　橋本家（新宅）</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a:t>田野下　玉城家・織田家／無象池　真戸田家／島之上　橋本家（新宅</a:t>
            </a:r>
            <a:r>
              <a:rPr kumimoji="1" lang="ja-JP" altLang="en-US" sz="1050"/>
              <a:t>）</a:t>
            </a:r>
            <a:endParaRPr kumimoji="1" lang="en-US" altLang="ja-JP" sz="105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a:t>田野下　玉城家・織田家／島之上　橋本家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a:p>
            <a:pPr>
              <a:spcBef>
                <a:spcPts val="200"/>
              </a:spcBef>
              <a:spcAft>
                <a:spcPts val="200"/>
              </a:spcAft>
            </a:pPr>
            <a:r>
              <a:rPr kumimoji="1" lang="ja-JP" altLang="en-US" sz="110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166648" y="8250621"/>
            <a:ext cx="5537113" cy="1544940"/>
          </a:xfrm>
          <a:prstGeom prst="roundRect">
            <a:avLst>
              <a:gd name="adj" fmla="val 8257"/>
            </a:avLst>
          </a:prstGeom>
          <a:solidFill>
            <a:srgbClr val="FAD43C">
              <a:alpha val="10000"/>
            </a:srgbClr>
          </a:solidFill>
          <a:ln w="25400">
            <a:solidFill>
              <a:srgbClr val="FAD43C"/>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147695" y="8284723"/>
            <a:ext cx="956717" cy="1544940"/>
          </a:xfrm>
          <a:prstGeom prst="roundRect">
            <a:avLst>
              <a:gd name="adj" fmla="val 8257"/>
            </a:avLst>
          </a:prstGeom>
          <a:solidFill>
            <a:srgbClr val="A3D93F">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E7E1E0">
              <a:alpha val="5000"/>
            </a:srgbClr>
          </a:solidFill>
          <a:ln w="25400">
            <a:solidFill>
              <a:srgbClr val="A3D93F"/>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ご質問</a:t>
            </a:r>
            <a:r>
              <a:rPr kumimoji="1" lang="ja-JP" altLang="en-US" sz="130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solidFill>
                  <a:srgbClr val="FB2E3D"/>
                </a:solidFill>
                <a:latin typeface="HGMaruGothicMPRO" panose="020F0600000000000000" pitchFamily="34" charset="-128"/>
                <a:ea typeface="HGMaruGothicMPRO" panose="020F0600000000000000" pitchFamily="34" charset="-128"/>
              </a:rPr>
              <a:t>お答え</a:t>
            </a:r>
            <a:r>
              <a:rPr kumimoji="1" lang="ja-JP" altLang="en-US" sz="130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20787882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519</TotalTime>
  <Words>1225</Words>
  <Application>Microsoft Macintosh PowerPoint</Application>
  <PresentationFormat>A4 210 x 297 mm</PresentationFormat>
  <Paragraphs>80</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Heiti SC Medium</vt:lpstr>
      <vt:lpstr>HGMaruGothicMPRO</vt:lpstr>
      <vt:lpstr>MS PGothic</vt:lpstr>
      <vt:lpstr>UD Digi Kyokasho NK-B</vt:lpstr>
      <vt:lpstr>UD Digi Kyokasho NK-R</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Hashimoto Shin</cp:lastModifiedBy>
  <cp:revision>35</cp:revision>
  <cp:lastPrinted>2020-08-27T04:11:53Z</cp:lastPrinted>
  <dcterms:created xsi:type="dcterms:W3CDTF">2020-08-27T02:38:53Z</dcterms:created>
  <dcterms:modified xsi:type="dcterms:W3CDTF">2020-09-02T00:45:02Z</dcterms:modified>
</cp:coreProperties>
</file>